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Course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Edward Alvarado</a:t>
            </a:r>
          </a:p>
          <a:p>
            <a:pPr algn="ctr"/>
            <a:r>
              <a:rPr lang="en-US" dirty="0"/>
              <a:t>CIS247C – 4/19/2021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E046-E88A-4D1E-A25C-E24665FE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5DD6-12C9-40BD-844A-387D5A23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course I have learned invaluable skills and techniques for not only C++ but coding in general. </a:t>
            </a:r>
          </a:p>
          <a:p>
            <a:r>
              <a:rPr lang="en-US" dirty="0"/>
              <a:t>The simple concept of object-oriented programming takes our real life world of objects and converts them into pieces to incorporate into one another as well as work as a blueprint for future code. </a:t>
            </a:r>
          </a:p>
          <a:p>
            <a:r>
              <a:rPr lang="en-US" dirty="0"/>
              <a:t>Composition, Inheritance and Polymorphism will be techniques I will use for the rest of my career. </a:t>
            </a:r>
          </a:p>
        </p:txBody>
      </p:sp>
    </p:spTree>
    <p:extLst>
      <p:ext uri="{BB962C8B-B14F-4D97-AF65-F5344CB8AC3E}">
        <p14:creationId xmlns:p14="http://schemas.microsoft.com/office/powerpoint/2010/main" val="251902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The core principle in this code is utilizing composition, inheritance and polymorphism to reduce code repetition and streamline future additions.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Establishing proper syntax usage was one of the biggest challenges early on.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In the included block of code we see the Vehicle parent class header file which will act as our foundation for the child classes to come.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1DC4C-D5E5-4CFC-AA2C-871F675C7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85" y="1760538"/>
            <a:ext cx="5482477" cy="31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4979D-AC32-4FD3-82E5-DA1D1738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98FCF-BA45-4CC3-A38C-A141AEDC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The following code shows an example of composition.</a:t>
            </a:r>
          </a:p>
          <a:p>
            <a:r>
              <a:rPr lang="en-US" sz="2000" dirty="0"/>
              <a:t>Composition if the idea of an object being comprised of multiple parts </a:t>
            </a:r>
            <a:br>
              <a:rPr lang="en-US" sz="2000" dirty="0"/>
            </a:br>
            <a:r>
              <a:rPr lang="en-US" sz="2000" dirty="0"/>
              <a:t>(has-a relationship)</a:t>
            </a:r>
          </a:p>
          <a:p>
            <a:r>
              <a:rPr lang="en-US" sz="2000" dirty="0"/>
              <a:t>In this example a vehicle has-a engine.</a:t>
            </a:r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96B8505E-645D-4B64-8622-B1BB25282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52" y="618518"/>
            <a:ext cx="5180175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8674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2729A-CED9-4A98-AC8C-66F89353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6C4A7-BDD1-495F-AEA9-CABD7EDE1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In this example we see multiple layers of inheritance at work.</a:t>
            </a:r>
          </a:p>
          <a:p>
            <a:r>
              <a:rPr lang="en-US" sz="2000"/>
              <a:t>Starting with Car.h and working down to ElectricCar.h.</a:t>
            </a:r>
          </a:p>
          <a:p>
            <a:r>
              <a:rPr lang="en-US" sz="2000"/>
              <a:t>Car is receiving its base from Vehicle and ElectricCar is receiving its base from Car.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8A4343B-5C14-478C-A8E4-92357040E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22774"/>
            <a:ext cx="5456279" cy="35875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81985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6759-94A0-4212-B891-BBFAAFC1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Code Walkthrough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37FC6-26BA-4516-A774-876BC03B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0" y="1854926"/>
            <a:ext cx="4954589" cy="393627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0038A-A83E-4877-97FE-941D76788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/>
              <a:t>In this example we’re looking at the implementation file for ElectricCar.cpp.</a:t>
            </a:r>
          </a:p>
          <a:p>
            <a:pPr>
              <a:lnSpc>
                <a:spcPct val="110000"/>
              </a:lnSpc>
            </a:pPr>
            <a:r>
              <a:rPr lang="en-US" sz="2000"/>
              <a:t>We can see how the parameterized constructor is taking base attributes from car. (Line 10)</a:t>
            </a:r>
          </a:p>
          <a:p>
            <a:pPr>
              <a:lnSpc>
                <a:spcPct val="110000"/>
              </a:lnSpc>
            </a:pPr>
            <a:r>
              <a:rPr lang="en-US" sz="2000"/>
              <a:t>Another highlight of this example is utilizing error checking within the mutators to ensure parameters are set correctly. (Line 33)</a:t>
            </a:r>
          </a:p>
        </p:txBody>
      </p:sp>
    </p:spTree>
    <p:extLst>
      <p:ext uri="{BB962C8B-B14F-4D97-AF65-F5344CB8AC3E}">
        <p14:creationId xmlns:p14="http://schemas.microsoft.com/office/powerpoint/2010/main" val="28089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E502F3-CF42-45ED-A256-883EDBA5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10BF-4727-44E2-8949-BEF62FA46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Here we have the beginning of our Source.cpp.</a:t>
            </a:r>
          </a:p>
          <a:p>
            <a:r>
              <a:rPr lang="en-US" sz="2000"/>
              <a:t>Notice the #Include section doesn’t include every header we have since inheritance will take care of some of the parents. </a:t>
            </a:r>
          </a:p>
          <a:p>
            <a:r>
              <a:rPr lang="en-US" sz="2000"/>
              <a:t>The top portion of the code I have included in my Toolbox to make starting the next program.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4E6122C-355A-439B-BBF6-D298FFEB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1589"/>
            <a:ext cx="5456279" cy="29698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8469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5B3209-7942-489F-AF11-2D6E9142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F3B15-46EF-40F0-9E70-04CB186E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Here we have our main block of code which establishes a dynamic vehicle array with multiple types of vehicles. </a:t>
            </a:r>
          </a:p>
          <a:p>
            <a:r>
              <a:rPr lang="en-US" sz="1400">
                <a:solidFill>
                  <a:srgbClr val="FFFFFF"/>
                </a:solidFill>
              </a:rPr>
              <a:t>We also see the power of pointers here in reducing the memory usage and size of our code. </a:t>
            </a:r>
          </a:p>
          <a:p>
            <a:r>
              <a:rPr lang="en-US" sz="1400">
                <a:solidFill>
                  <a:srgbClr val="FFFFFF"/>
                </a:solidFill>
              </a:rPr>
              <a:t>Towards the end of the code, we release memory once we are done running.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C156E04-A548-463D-93C7-7B24AC853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056998"/>
            <a:ext cx="6844045" cy="47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7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398139-637C-4D43-AF37-8E2D5BAD7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ACB47-71A5-42FD-950D-F0A7F48FF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Under our main we have our prototypes getting fleshed out. </a:t>
            </a:r>
          </a:p>
          <a:p>
            <a:r>
              <a:rPr lang="en-US" sz="2000" dirty="0"/>
              <a:t>Here we have our </a:t>
            </a:r>
            <a:r>
              <a:rPr lang="en-US" sz="2000" dirty="0" err="1"/>
              <a:t>determineChildType</a:t>
            </a:r>
            <a:r>
              <a:rPr lang="en-US" sz="2000" dirty="0"/>
              <a:t> code which takes in our vehicle data and determines what type of vehicle it is. </a:t>
            </a:r>
          </a:p>
          <a:p>
            <a:r>
              <a:rPr lang="en-US" sz="2000" dirty="0"/>
              <a:t>The code checks for </a:t>
            </a:r>
            <a:r>
              <a:rPr lang="en-US" sz="2000" dirty="0" err="1"/>
              <a:t>nullptr</a:t>
            </a:r>
            <a:r>
              <a:rPr lang="en-US" sz="2000" dirty="0"/>
              <a:t> (e1 != </a:t>
            </a:r>
            <a:r>
              <a:rPr lang="en-US" sz="2000" dirty="0" err="1"/>
              <a:t>nullptr</a:t>
            </a:r>
            <a:r>
              <a:rPr lang="en-US" sz="2000" dirty="0"/>
              <a:t>) and returns the car type in a string.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C7331-287C-47DD-9675-7682CCBEE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46082"/>
            <a:ext cx="5456279" cy="354088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6392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813B4-C0F3-48F9-80C5-D1018E7C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Program Screenshot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8BEC2-59AA-453A-88E2-81750384E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Here we can see the program running. </a:t>
            </a:r>
          </a:p>
          <a:p>
            <a:r>
              <a:rPr lang="en-US" sz="2000"/>
              <a:t>The first line shows the size of the Car object without using pointers.</a:t>
            </a:r>
          </a:p>
          <a:p>
            <a:r>
              <a:rPr lang="en-US" sz="2000"/>
              <a:t>The second line shows the power of pointers in reducing size!</a:t>
            </a:r>
          </a:p>
          <a:p>
            <a:r>
              <a:rPr lang="en-US" sz="2000"/>
              <a:t>The final section shows our different objects being written to our data.txt file.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23E46F2-BA8C-49A9-A9C3-46F66865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13744"/>
            <a:ext cx="5456279" cy="320556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014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71</TotalTime>
  <Words>497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Course Project Presentation</vt:lpstr>
      <vt:lpstr>Code Walkthrough</vt:lpstr>
      <vt:lpstr>Code Walkthrough</vt:lpstr>
      <vt:lpstr>Code Walkthrough</vt:lpstr>
      <vt:lpstr>Code Walkthrough</vt:lpstr>
      <vt:lpstr>Code Walkthrough</vt:lpstr>
      <vt:lpstr>Code Walkthrough</vt:lpstr>
      <vt:lpstr>Code walkthrough</vt:lpstr>
      <vt:lpstr>Program Screenshot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Project Presentation</dc:title>
  <dc:creator>Alvarado, Edward</dc:creator>
  <cp:lastModifiedBy>Alvarado, Edward</cp:lastModifiedBy>
  <cp:revision>8</cp:revision>
  <dcterms:created xsi:type="dcterms:W3CDTF">2021-04-19T15:01:11Z</dcterms:created>
  <dcterms:modified xsi:type="dcterms:W3CDTF">2021-04-19T16:14:30Z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